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6E72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>
        <p:scale>
          <a:sx n="66" d="100"/>
          <a:sy n="66" d="100"/>
        </p:scale>
        <p:origin x="90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6372-E37C-4D05-AB50-1FFB4F73E992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5611-82A1-4D7E-82F6-2FEF9507C6C5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59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6372-E37C-4D05-AB50-1FFB4F73E992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5611-82A1-4D7E-82F6-2FEF9507C6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115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6372-E37C-4D05-AB50-1FFB4F73E992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5611-82A1-4D7E-82F6-2FEF9507C6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9174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6372-E37C-4D05-AB50-1FFB4F73E992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5611-82A1-4D7E-82F6-2FEF9507C6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432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6372-E37C-4D05-AB50-1FFB4F73E992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5611-82A1-4D7E-82F6-2FEF9507C6C5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479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6372-E37C-4D05-AB50-1FFB4F73E992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5611-82A1-4D7E-82F6-2FEF9507C6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4675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6372-E37C-4D05-AB50-1FFB4F73E992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5611-82A1-4D7E-82F6-2FEF9507C6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819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6372-E37C-4D05-AB50-1FFB4F73E992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5611-82A1-4D7E-82F6-2FEF9507C6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21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6372-E37C-4D05-AB50-1FFB4F73E992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5611-82A1-4D7E-82F6-2FEF9507C6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6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F706372-E37C-4D05-AB50-1FFB4F73E992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8B5611-82A1-4D7E-82F6-2FEF9507C6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466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6372-E37C-4D05-AB50-1FFB4F73E992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5611-82A1-4D7E-82F6-2FEF9507C6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609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F706372-E37C-4D05-AB50-1FFB4F73E992}" type="datetimeFigureOut">
              <a:rPr lang="pt-BR" smtClean="0"/>
              <a:t>30/04/2022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78B5611-82A1-4D7E-82F6-2FEF9507C6C5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50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7417" t="-194" r="22459" b="40417"/>
          <a:stretch/>
        </p:blipFill>
        <p:spPr>
          <a:xfrm>
            <a:off x="7476043" y="3149599"/>
            <a:ext cx="4603712" cy="3062513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097280" y="2166836"/>
            <a:ext cx="10058400" cy="2977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IV Seminário de Pesquisa e Integração </a:t>
            </a:r>
            <a:endParaRPr lang="pt-BR" sz="7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40016" y="34877"/>
            <a:ext cx="12122956" cy="1283787"/>
            <a:chOff x="40016" y="34877"/>
            <a:chExt cx="12122956" cy="1283787"/>
          </a:xfrm>
        </p:grpSpPr>
        <p:sp>
          <p:nvSpPr>
            <p:cNvPr id="4" name="Subtítulo 2"/>
            <p:cNvSpPr txBox="1">
              <a:spLocks/>
            </p:cNvSpPr>
            <p:nvPr/>
          </p:nvSpPr>
          <p:spPr>
            <a:xfrm>
              <a:off x="1004392" y="175664"/>
              <a:ext cx="10058400" cy="1143000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2300" b="1" cap="all" spc="200" dirty="0">
                  <a:latin typeface="+mj-lt"/>
                </a:rPr>
                <a:t>Fundação Universidade Federal de Rondônia</a:t>
              </a:r>
            </a:p>
            <a:p>
              <a:pPr algn="ctr"/>
              <a:r>
                <a:rPr lang="pt-BR" sz="2300" b="1" cap="all" spc="200" dirty="0">
                  <a:latin typeface="+mj-lt"/>
                </a:rPr>
                <a:t>Programa de </a:t>
              </a:r>
              <a:r>
                <a:rPr lang="pt-BR" sz="2300" b="1" cap="all" spc="200" dirty="0" smtClean="0">
                  <a:latin typeface="+mj-lt"/>
                </a:rPr>
                <a:t>pós-Graduação </a:t>
              </a:r>
              <a:r>
                <a:rPr lang="pt-BR" sz="2300" b="1" cap="all" spc="200" dirty="0">
                  <a:latin typeface="+mj-lt"/>
                </a:rPr>
                <a:t>mestrado acadêmico em Letras</a:t>
              </a:r>
            </a:p>
          </p:txBody>
        </p:sp>
        <p:pic>
          <p:nvPicPr>
            <p:cNvPr id="5" name="Picture 2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0016" y="43276"/>
              <a:ext cx="1182367" cy="1030781"/>
            </a:xfrm>
            <a:prstGeom prst="rect">
              <a:avLst/>
            </a:prstGeom>
          </p:spPr>
        </p:pic>
        <p:pic>
          <p:nvPicPr>
            <p:cNvPr id="6" name="Picture 22"/>
            <p:cNvPicPr>
              <a:picLocks noChangeAspect="1"/>
            </p:cNvPicPr>
            <p:nvPr/>
          </p:nvPicPr>
          <p:blipFill>
            <a:blip r:embed="rId4"/>
            <a:srcRect l="11659" t="12341" r="11979" b="11967"/>
            <a:stretch>
              <a:fillRect/>
            </a:stretch>
          </p:blipFill>
          <p:spPr>
            <a:xfrm>
              <a:off x="10943772" y="34877"/>
              <a:ext cx="1219200" cy="1206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5104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800000"/>
                </a:solidFill>
              </a:rPr>
              <a:t>IV SEPI – PPGML/UNIR </a:t>
            </a:r>
            <a:endParaRPr lang="pt-BR" dirty="0">
              <a:solidFill>
                <a:srgbClr val="8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LINHA DE PESQUISA:</a:t>
            </a:r>
          </a:p>
          <a:p>
            <a:r>
              <a:rPr lang="pt-BR" sz="2400" dirty="0" smtClean="0"/>
              <a:t>TÍTULO: </a:t>
            </a:r>
          </a:p>
          <a:p>
            <a:r>
              <a:rPr lang="pt-BR" sz="2400" dirty="0" smtClean="0"/>
              <a:t>MESTRANDO(A):</a:t>
            </a:r>
          </a:p>
          <a:p>
            <a:r>
              <a:rPr lang="pt-BR" sz="2400" dirty="0" smtClean="0"/>
              <a:t>ORIENTADOR(A):</a:t>
            </a:r>
          </a:p>
        </p:txBody>
      </p:sp>
    </p:spTree>
    <p:extLst>
      <p:ext uri="{BB962C8B-B14F-4D97-AF65-F5344CB8AC3E}">
        <p14:creationId xmlns:p14="http://schemas.microsoft.com/office/powerpoint/2010/main" val="3442603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800000"/>
                </a:solidFill>
              </a:rPr>
              <a:t>INTRODUÇÃO</a:t>
            </a:r>
            <a:endParaRPr lang="pt-BR" dirty="0">
              <a:solidFill>
                <a:srgbClr val="8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45282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800000"/>
                </a:solidFill>
              </a:rPr>
              <a:t>DESENVOLVIMENTO</a:t>
            </a:r>
            <a:endParaRPr lang="pt-BR" dirty="0">
              <a:solidFill>
                <a:srgbClr val="8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42194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800000"/>
                </a:solidFill>
              </a:rPr>
              <a:t>CONCLUSÃO</a:t>
            </a:r>
            <a:endParaRPr lang="pt-BR" dirty="0">
              <a:solidFill>
                <a:srgbClr val="8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95952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800000"/>
                </a:solidFill>
              </a:rPr>
              <a:t>REFERÊNCIAS</a:t>
            </a:r>
            <a:endParaRPr lang="pt-BR" dirty="0">
              <a:solidFill>
                <a:srgbClr val="8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7021599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Personalizada 3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6D6E72"/>
      </a:accent1>
      <a:accent2>
        <a:srgbClr val="80000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101</TotalTime>
  <Words>36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9" baseType="lpstr">
      <vt:lpstr>Calibri</vt:lpstr>
      <vt:lpstr>Calibri Light</vt:lpstr>
      <vt:lpstr>Retrospectiva</vt:lpstr>
      <vt:lpstr>Apresentação do PowerPoint</vt:lpstr>
      <vt:lpstr>IV SEPI – PPGML/UNIR </vt:lpstr>
      <vt:lpstr>INTRODUÇÃO</vt:lpstr>
      <vt:lpstr>DESENVOLVIMENTO</vt:lpstr>
      <vt:lpstr>CONCLUSÃO</vt:lpstr>
      <vt:lpstr>REFERÊNCIAS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 Seminário de Pesquisa e Integração</dc:title>
  <dc:creator>André Luís</dc:creator>
  <cp:lastModifiedBy>André Luís</cp:lastModifiedBy>
  <cp:revision>7</cp:revision>
  <dcterms:created xsi:type="dcterms:W3CDTF">2022-04-30T21:53:02Z</dcterms:created>
  <dcterms:modified xsi:type="dcterms:W3CDTF">2022-04-30T23:34:55Z</dcterms:modified>
</cp:coreProperties>
</file>